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526" r:id="rId5"/>
    <p:sldId id="527" r:id="rId6"/>
    <p:sldId id="609" r:id="rId7"/>
    <p:sldId id="585" r:id="rId8"/>
    <p:sldId id="582" r:id="rId9"/>
    <p:sldId id="583" r:id="rId10"/>
    <p:sldId id="586" r:id="rId11"/>
    <p:sldId id="616" r:id="rId12"/>
    <p:sldId id="529" r:id="rId13"/>
    <p:sldId id="530" r:id="rId14"/>
    <p:sldId id="614" r:id="rId15"/>
    <p:sldId id="532" r:id="rId16"/>
    <p:sldId id="533" r:id="rId17"/>
    <p:sldId id="534" r:id="rId18"/>
    <p:sldId id="611" r:id="rId19"/>
    <p:sldId id="612" r:id="rId20"/>
    <p:sldId id="257" r:id="rId21"/>
    <p:sldId id="528" r:id="rId22"/>
    <p:sldId id="535" r:id="rId23"/>
    <p:sldId id="510" r:id="rId24"/>
    <p:sldId id="606" r:id="rId25"/>
    <p:sldId id="607" r:id="rId26"/>
    <p:sldId id="536" r:id="rId27"/>
    <p:sldId id="599" r:id="rId28"/>
    <p:sldId id="613" r:id="rId29"/>
    <p:sldId id="539" r:id="rId30"/>
    <p:sldId id="600" r:id="rId31"/>
    <p:sldId id="601" r:id="rId32"/>
    <p:sldId id="603" r:id="rId33"/>
    <p:sldId id="602" r:id="rId34"/>
    <p:sldId id="631" r:id="rId35"/>
    <p:sldId id="541" r:id="rId36"/>
    <p:sldId id="542" r:id="rId37"/>
    <p:sldId id="540" r:id="rId38"/>
    <p:sldId id="593" r:id="rId39"/>
    <p:sldId id="604" r:id="rId40"/>
    <p:sldId id="605" r:id="rId41"/>
    <p:sldId id="544" r:id="rId42"/>
    <p:sldId id="545" r:id="rId43"/>
    <p:sldId id="543" r:id="rId44"/>
    <p:sldId id="615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2" autoAdjust="0"/>
    <p:restoredTop sz="78108" autoAdjust="0"/>
  </p:normalViewPr>
  <p:slideViewPr>
    <p:cSldViewPr snapToGrid="0">
      <p:cViewPr varScale="1">
        <p:scale>
          <a:sx n="126" d="100"/>
          <a:sy n="126" d="100"/>
        </p:scale>
        <p:origin x="157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2024-09-30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Allemaal om de beurt.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08D1-9904-E8B0-7BB6-A58416A8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03AE1-EF3B-41CA-E321-15ABB227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80901-0DA4-3411-A436-C4B37070E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E3F2-94D7-732D-3572-2B0E10678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67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</a:t>
            </a:r>
            <a:r>
              <a:rPr lang="nl-NL" dirty="0"/>
              <a:t>: 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analogieën. </a:t>
            </a:r>
            <a:r>
              <a:rPr lang="nl-NL" dirty="0" err="1"/>
              <a:t>Cabin</a:t>
            </a:r>
            <a:r>
              <a:rPr lang="nl-NL" dirty="0"/>
              <a:t> is OS, motor en aandrijving infra, aanhanger is extensie via Docker Engine wat containers kan liften.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91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Gerard: </a:t>
            </a:r>
            <a:r>
              <a:rPr lang="nl-NL" dirty="0"/>
              <a:t>VM is dus een truck op een truck, of een boot op een boot.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EWNET is bad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ya</a:t>
            </a:r>
            <a:r>
              <a:rPr lang="nl-NL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80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Jeroen: </a:t>
            </a:r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(binary)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(Bijna) alk commando wordt een </a:t>
            </a:r>
            <a:r>
              <a:rPr lang="nl-NL" dirty="0" err="1"/>
              <a:t>layer</a:t>
            </a:r>
            <a:r>
              <a:rPr lang="nl-NL" dirty="0"/>
              <a:t>, een soort van spekkoek die je laagje voor laagje maakt.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233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445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986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11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4CEB8-A3F9-8C5A-D136-6876ED220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61830-C908-D87F-03E7-242279BF5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76EBA-8DFE-615E-7065-8D5BBAB44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69CD8-4467-0C49-F941-8D5AC745F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090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230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6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97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Jeroen: Check with t</a:t>
            </a:r>
            <a:r>
              <a:rPr lang="en-GB" dirty="0"/>
              <a:t>he</a:t>
            </a:r>
            <a:r>
              <a:rPr lang="en-NL" dirty="0"/>
              <a:t> class what experience they have with containerization /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71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vna/docker-worksho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BB86-FD07-0275-F95F-B6004736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0AA0EC-5F13-DAD1-6D0E-7DCBC5F0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a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179A0527-D552-B084-058B-9791B699C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8527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(Cloud?)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Docker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containerized</a:t>
            </a:r>
            <a:r>
              <a:rPr lang="nl-NL" dirty="0"/>
              <a:t>”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</a:t>
            </a:r>
            <a:r>
              <a:rPr lang="nl-NL" dirty="0" err="1"/>
              <a:t>and</a:t>
            </a:r>
            <a:r>
              <a:rPr lang="nl-NL" dirty="0"/>
              <a:t>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>
              <a:lnSpc>
                <a:spcPct val="120000"/>
              </a:lnSpc>
            </a:pPr>
            <a:r>
              <a:rPr lang="nl-NL" dirty="0"/>
              <a:t>Central &amp; South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nl-NL" b="1" dirty="0"/>
              <a:t>Jeroen Claassens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</a:t>
            </a:r>
            <a:r>
              <a:rPr lang="nl-NL" dirty="0" err="1"/>
              <a:t>and</a:t>
            </a:r>
            <a:r>
              <a:rPr lang="nl-NL" dirty="0"/>
              <a:t>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2" y="3749352"/>
              <a:ext cx="4036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 / Lotus-E-rooms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FEA54-7CBF-D704-910F-53A3D07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17" y="107229"/>
            <a:ext cx="4648181" cy="322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451150" y="28883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332477" y="1976494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451151" y="15501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255416" y="1717626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9D0C8E-26C6-D0B4-2827-59FAC6C8B0BA}"/>
              </a:ext>
            </a:extLst>
          </p:cNvPr>
          <p:cNvSpPr/>
          <p:nvPr/>
        </p:nvSpPr>
        <p:spPr>
          <a:xfrm>
            <a:off x="9811452" y="1607084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EDFD672-4908-9594-AF68-15DB4A64D658}"/>
              </a:ext>
            </a:extLst>
          </p:cNvPr>
          <p:cNvSpPr/>
          <p:nvPr/>
        </p:nvSpPr>
        <p:spPr>
          <a:xfrm>
            <a:off x="9811451" y="2493930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0F090A6-4E57-9E72-48D8-A0B5F507A02D}"/>
              </a:ext>
            </a:extLst>
          </p:cNvPr>
          <p:cNvSpPr/>
          <p:nvPr/>
        </p:nvSpPr>
        <p:spPr>
          <a:xfrm>
            <a:off x="9811450" y="3379966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3887582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763740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137705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357940" y="23739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451150" y="50243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789319" y="50219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182713" y="24268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they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451150" y="4192652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395970" y="5728293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00" y="635963"/>
            <a:ext cx="5347200" cy="2512589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763" y="3733013"/>
            <a:ext cx="5481637" cy="23598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0FCF2-1FB3-CA00-9B00-2626E9E7EAD9}"/>
              </a:ext>
            </a:extLst>
          </p:cNvPr>
          <p:cNvSpPr txBox="1"/>
          <p:nvPr/>
        </p:nvSpPr>
        <p:spPr>
          <a:xfrm>
            <a:off x="6350000" y="528320"/>
            <a:ext cx="5638800" cy="55645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NL" dirty="0"/>
              <a:t>GitHub URL to exercises:</a:t>
            </a:r>
          </a:p>
          <a:p>
            <a:pPr algn="l"/>
            <a:endParaRPr lang="en-NL" dirty="0"/>
          </a:p>
          <a:p>
            <a:pPr algn="l"/>
            <a:r>
              <a:rPr lang="en-NL" dirty="0">
                <a:hlinkClick r:id="rId3"/>
              </a:rPr>
              <a:t>https://github.com/favna/docker-workshop</a:t>
            </a:r>
            <a:endParaRPr lang="en-NL" dirty="0"/>
          </a:p>
          <a:p>
            <a:pPr algn="l"/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A36EC-65F0-DA59-A1DD-44B6489E85A7}"/>
              </a:ext>
            </a:extLst>
          </p:cNvPr>
          <p:cNvSpPr txBox="1"/>
          <p:nvPr/>
        </p:nvSpPr>
        <p:spPr>
          <a:xfrm>
            <a:off x="6217920" y="644144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31A81-29CB-9AC5-1CB5-CBDDEEFC8709}"/>
              </a:ext>
            </a:extLst>
          </p:cNvPr>
          <p:cNvSpPr txBox="1"/>
          <p:nvPr/>
        </p:nvSpPr>
        <p:spPr>
          <a:xfrm>
            <a:off x="6847840" y="11176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19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1E7A1B-E622-A994-F141-A412D5F7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Lunch!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28CC-14C1-13F4-77E8-B07E342B1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31</a:t>
            </a:fld>
            <a:endParaRPr lang="en-CA"/>
          </a:p>
        </p:txBody>
      </p:sp>
      <p:pic>
        <p:nvPicPr>
          <p:cNvPr id="3076" name="Picture 4" descr="Kingsport City Schools Announces Free Meals for Kids - August 3-7, 2020  Only | Kingsport City Schools">
            <a:extLst>
              <a:ext uri="{FF2B5EF4-FFF2-40B4-BE49-F238E27FC236}">
                <a16:creationId xmlns:a16="http://schemas.microsoft.com/office/drawing/2014/main" id="{D4FC9A4D-3FF4-782E-4B04-93E12F998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6" b="93393" l="9910" r="89990">
                        <a14:foregroundMark x1="50751" y1="6156" x2="50751" y2="6156"/>
                        <a14:foregroundMark x1="40941" y1="93393" x2="40941" y2="93393"/>
                        <a14:foregroundMark x1="51351" y1="5856" x2="51351" y2="5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13" r="15093" b="3412"/>
          <a:stretch/>
        </p:blipFill>
        <p:spPr bwMode="auto">
          <a:xfrm>
            <a:off x="3423423" y="1351068"/>
            <a:ext cx="5029201" cy="43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8595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5D156-00E9-F846-A084-6B8392A1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E678-8181-40B2-1602-D27989D7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BFA07-57A0-15A5-861D-0EF109AAB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AEEB-BF17-410F-3135-013A93E9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8347-42C0-0F98-1E9B-CCE329BCA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4277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C73E38A-77FE-3221-1AF9-1B001AC901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What is your experience with containers?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57F630-16F3-0C33-D987-4C40C2D2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Experience check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7385E-F682-AD02-BE95-499AB5B3E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59844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C7B255-3552-497C-B3C7-0572EE08EA37}">
  <ds:schemaRefs/>
</ds:datastoreItem>
</file>

<file path=customXml/itemProps2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3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1018</TotalTime>
  <Words>1718</Words>
  <Application>Microsoft Macintosh PowerPoint</Application>
  <PresentationFormat>Widescreen</PresentationFormat>
  <Paragraphs>383</Paragraphs>
  <Slides>41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Our vision on this course</vt:lpstr>
      <vt:lpstr>Experience check</vt:lpstr>
      <vt:lpstr>What does an application need in order to be able to run?</vt:lpstr>
      <vt:lpstr>What does an application need in order to be able to run?</vt:lpstr>
      <vt:lpstr>How do we provide a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they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Lunch!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  <vt:lpstr>What the exercise achieved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Claassens, Jeroen</cp:lastModifiedBy>
  <cp:revision>53</cp:revision>
  <dcterms:created xsi:type="dcterms:W3CDTF">2022-08-24T13:23:13Z</dcterms:created>
  <dcterms:modified xsi:type="dcterms:W3CDTF">2024-09-30T13:09:54Z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